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9"/>
  </p:notesMasterIdLst>
  <p:handoutMasterIdLst>
    <p:handoutMasterId r:id="rId10"/>
  </p:handoutMasterIdLst>
  <p:sldIdLst>
    <p:sldId id="257" r:id="rId2"/>
    <p:sldId id="268" r:id="rId3"/>
    <p:sldId id="265" r:id="rId4"/>
    <p:sldId id="273" r:id="rId5"/>
    <p:sldId id="271" r:id="rId6"/>
    <p:sldId id="27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4" autoAdjust="0"/>
    <p:restoredTop sz="94946" autoAdjust="0"/>
  </p:normalViewPr>
  <p:slideViewPr>
    <p:cSldViewPr snapToGrid="0" snapToObjects="1">
      <p:cViewPr varScale="1">
        <p:scale>
          <a:sx n="66" d="100"/>
          <a:sy n="66" d="100"/>
        </p:scale>
        <p:origin x="-120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lmartinich@iee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</a:t>
            </a:r>
            <a:r>
              <a:rPr lang="en-US" dirty="0" smtClean="0">
                <a:latin typeface="Verdana" charset="0"/>
                <a:cs typeface="ＭＳ Ｐゴシック" charset="0"/>
              </a:rPr>
              <a:t>Leslie Martinich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 smtClean="0">
                <a:latin typeface="Verdana" charset="0"/>
                <a:cs typeface="ＭＳ Ｐゴシック" charset="0"/>
              </a:rPr>
              <a:t>WIE, TEMS-Austin,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EdSoc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r>
              <a:rPr lang="en-US" dirty="0" smtClean="0">
                <a:latin typeface="Verdana" charset="0"/>
                <a:cs typeface="ＭＳ Ｐゴシック" charset="0"/>
              </a:rPr>
              <a:t>Leslie Martinich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 Name</a:t>
            </a:r>
            <a:r>
              <a:rPr lang="en-US" sz="2000" b="1" dirty="0" smtClean="0"/>
              <a:t>: WIE, TEMS-Austin, </a:t>
            </a:r>
            <a:r>
              <a:rPr lang="en-US" sz="2000" b="1" dirty="0" err="1" smtClean="0"/>
              <a:t>EdSoc</a:t>
            </a:r>
            <a:endParaRPr lang="en-US" sz="2000" b="1" dirty="0" smtClean="0"/>
          </a:p>
          <a:p>
            <a:r>
              <a:rPr lang="en-US" sz="2000" b="1" dirty="0" smtClean="0"/>
              <a:t>Vision/Objectives/2019 Focused Initiatives*</a:t>
            </a:r>
          </a:p>
          <a:p>
            <a:endParaRPr lang="en-US" sz="1600" dirty="0" smtClean="0"/>
          </a:p>
          <a:p>
            <a:r>
              <a:rPr lang="en-US" sz="1600" dirty="0" smtClean="0"/>
              <a:t>Provide regular meetings to encourage membership development, and offer members value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Leslie Martinich					</a:t>
            </a:r>
            <a:r>
              <a:rPr lang="en-US" sz="1600" dirty="0" err="1" smtClean="0">
                <a:hlinkClick r:id="rId2"/>
              </a:rPr>
              <a:t>lmartinich@ieee.org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 smtClean="0"/>
              <a:t>OU (Chapter/Affinity Group) Size and </a:t>
            </a:r>
            <a:r>
              <a:rPr lang="en-US" sz="1600" b="1" dirty="0" smtClean="0"/>
              <a:t>profile</a:t>
            </a:r>
            <a:endParaRPr lang="en-US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05768"/>
              </p:ext>
            </p:extLst>
          </p:nvPr>
        </p:nvGraphicFramePr>
        <p:xfrm>
          <a:off x="181414" y="4829232"/>
          <a:ext cx="6067409" cy="190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476"/>
                <a:gridCol w="1944933"/>
              </a:tblGrid>
              <a:tr h="472291">
                <a:tc>
                  <a:txBody>
                    <a:bodyPr/>
                    <a:lstStyle/>
                    <a:p>
                      <a:r>
                        <a:rPr lang="en-US" dirty="0" smtClean="0"/>
                        <a:t>Society/Affinity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endParaRPr lang="en-US" dirty="0"/>
                    </a:p>
                  </a:txBody>
                  <a:tcPr/>
                </a:tc>
              </a:tr>
              <a:tr h="478851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r>
                        <a:rPr lang="en-US" baseline="0" dirty="0" smtClean="0"/>
                        <a:t>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478851">
                <a:tc>
                  <a:txBody>
                    <a:bodyPr/>
                    <a:lstStyle/>
                    <a:p>
                      <a:r>
                        <a:rPr lang="en-US" dirty="0" smtClean="0"/>
                        <a:t>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478851">
                <a:tc>
                  <a:txBody>
                    <a:bodyPr/>
                    <a:lstStyle/>
                    <a:p>
                      <a:r>
                        <a:rPr lang="en-US" dirty="0" smtClean="0"/>
                        <a:t>Women in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73907"/>
              </p:ext>
            </p:extLst>
          </p:nvPr>
        </p:nvGraphicFramePr>
        <p:xfrm>
          <a:off x="181416" y="1397000"/>
          <a:ext cx="87733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74"/>
                <a:gridCol w="5327561"/>
                <a:gridCol w="1049021"/>
                <a:gridCol w="983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Attendees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 21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Teamwork: Collaboration &amp; Coordination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18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Teamwork: Collaboration</a:t>
                      </a:r>
                      <a:r>
                        <a:rPr lang="en-US" baseline="0" dirty="0" smtClean="0"/>
                        <a:t> &amp; Coordination II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</a:t>
                      </a:r>
                      <a:r>
                        <a:rPr lang="en-US" baseline="0" dirty="0" smtClean="0"/>
                        <a:t> 15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Hobbies and Work-Life Balance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Handling Changes</a:t>
                      </a:r>
                      <a:r>
                        <a:rPr lang="en-US" baseline="0" dirty="0" smtClean="0"/>
                        <a:t> During our Careers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 17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Cross Cultural Communication &amp; Calligraphy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 15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Leveraging Your Background to Further Your Career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 19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 Bias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4528"/>
              </p:ext>
            </p:extLst>
          </p:nvPr>
        </p:nvGraphicFramePr>
        <p:xfrm>
          <a:off x="181416" y="5490835"/>
          <a:ext cx="877331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74"/>
                <a:gridCol w="5327561"/>
                <a:gridCol w="1049021"/>
                <a:gridCol w="983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Event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Attendees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20-21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WIE International Leadership Conference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5" descr="UNADJUSTEDNONRAW_thumb_fbd.jpg"/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78" r="-77978"/>
          <a:stretch>
            <a:fillRect/>
          </a:stretch>
        </p:blipFill>
        <p:spPr>
          <a:xfrm>
            <a:off x="-4481693" y="-13905"/>
            <a:ext cx="13621219" cy="7095614"/>
          </a:xfrm>
        </p:spPr>
      </p:pic>
      <p:pic>
        <p:nvPicPr>
          <p:cNvPr id="7" name="Picture 6" descr="UNADJUSTEDNONRAW_thumb_f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2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5" descr="UNADJUSTEDNONRAW_thumb_115c.jpg"/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78" r="-77978"/>
          <a:stretch>
            <a:fillRect/>
          </a:stretch>
        </p:blipFill>
        <p:spPr>
          <a:xfrm>
            <a:off x="0" y="0"/>
            <a:ext cx="13165079" cy="6858000"/>
          </a:xfrm>
        </p:spPr>
      </p:pic>
      <p:pic>
        <p:nvPicPr>
          <p:cNvPr id="7" name="Picture 6" descr="UNADJUSTEDNONRAW_thumb_10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261" y="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International Leadership</a:t>
            </a:r>
            <a:br>
              <a:rPr lang="en-US" dirty="0" smtClean="0"/>
            </a:br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5" descr="UNADJUSTEDNONRAW_thumb_10fb.jpg"/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b="15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49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270448"/>
            <a:ext cx="89625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Chapter Vitality Assessment </a:t>
            </a:r>
            <a:endParaRPr lang="en-US" sz="2800" b="1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Each of these chapters needs increased membership and additional volunteers.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 the positive side, we have an excellent facility (Cirrus Logic)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Another positive: attendees are now suggesting topics of interest and leading meetings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Another positive: attendees report that they got a lot of value out of meetings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Another positive: a great diverse audience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36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Need additional volunteers for leadership roles for each of the chapters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6193</TotalTime>
  <Words>288</Words>
  <Application>Microsoft Macintosh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PowerPoint Presentation</vt:lpstr>
      <vt:lpstr>PowerPoint Presentation</vt:lpstr>
      <vt:lpstr>IEEE WIE International Leadership Conference</vt:lpstr>
      <vt:lpstr>2019 Chapter Vitality &amp; Help Needed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Leslie Martinich</cp:lastModifiedBy>
  <cp:revision>147</cp:revision>
  <cp:lastPrinted>2018-08-07T14:39:51Z</cp:lastPrinted>
  <dcterms:created xsi:type="dcterms:W3CDTF">2012-12-04T23:01:03Z</dcterms:created>
  <dcterms:modified xsi:type="dcterms:W3CDTF">2019-08-24T01:08:00Z</dcterms:modified>
</cp:coreProperties>
</file>